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17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6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894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2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729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56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85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593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4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78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357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903B-27DD-4B4C-8958-F821DFA87F58}" type="datetimeFigureOut">
              <a:rPr lang="en-AU" smtClean="0"/>
              <a:t>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A080-5700-4E3E-BC9B-5CE20110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055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7220" cy="68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5th Sunday in Ordinary Time - Year 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57200"/>
            <a:ext cx="8387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5638800"/>
            <a:ext cx="5486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10/02/2019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H</a:t>
            </a:r>
            <a:r>
              <a:rPr lang="en-AU" sz="2000" b="1" dirty="0" err="1">
                <a:solidFill>
                  <a:srgbClr val="FFFF00"/>
                </a:solidFill>
              </a:rPr>
              <a:t>ùng</a:t>
            </a:r>
            <a:r>
              <a:rPr lang="en-AU" sz="2000" b="1" dirty="0">
                <a:solidFill>
                  <a:srgbClr val="FFFF00"/>
                </a:solidFill>
              </a:rPr>
              <a:t> Ph</a:t>
            </a:r>
            <a:r>
              <a:rPr lang="vi-VN" sz="2000" b="1" dirty="0">
                <a:solidFill>
                  <a:srgbClr val="FFFF00"/>
                </a:solidFill>
              </a:rPr>
              <a:t>ư</a:t>
            </a:r>
            <a:r>
              <a:rPr lang="en-US" sz="2000" b="1" dirty="0" err="1">
                <a:solidFill>
                  <a:srgbClr val="FFFF00"/>
                </a:solidFill>
              </a:rPr>
              <a:t>ơng</a:t>
            </a:r>
            <a:r>
              <a:rPr lang="en-US" sz="2000" b="1" dirty="0">
                <a:solidFill>
                  <a:srgbClr val="FFFF00"/>
                </a:solidFill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</a:rPr>
              <a:t>Quảng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thực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717" y="4672786"/>
            <a:ext cx="91323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làm hiệu cho các bạn chài trên chiếc thuyền kia đến giúp. Những người này tới,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 đã đổ lên được hai thuyền đầy cá,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gần chìm.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60" y="116632"/>
            <a:ext cx="40269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they signalled to their companions in the other boat to come and help them; when these came, they filled the two boats to sinking point.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32378" cy="387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389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3508743"/>
            <a:ext cx="45705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vậy, ông Si-môn Phê-rô sấp mặt dưới chân Đức Giê-su và nói: "Lạy Chúa,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tránh xa con,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con là kẻ tội lỗi!"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5641" y="0"/>
            <a:ext cx="43548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Simon Peter saw this he fell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knees of Jesus saying,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‘Leave me Lord;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a sinful man.’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4591970" cy="34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1" y="3418739"/>
            <a:ext cx="4538359" cy="343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8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157192"/>
            <a:ext cx="88044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vậy, thấy mẻ cá vừa bắt được,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Si-môn và tất cả những người có mặt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đó với ông đều kinh ngạc.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89" y="190020"/>
            <a:ext cx="26272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he and all his companions were completely overcome by the catch they had made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79" y="-15493"/>
            <a:ext cx="6510684" cy="488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79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16632"/>
            <a:ext cx="21602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also were James and John, sons of Zebedee, who were Simon’s partners. </a:t>
            </a:r>
            <a:endParaRPr lang="en-AU" sz="3400" dirty="0"/>
          </a:p>
        </p:txBody>
      </p:sp>
      <p:sp>
        <p:nvSpPr>
          <p:cNvPr id="3" name="Rectangle 2"/>
          <p:cNvSpPr/>
          <p:nvPr/>
        </p:nvSpPr>
        <p:spPr>
          <a:xfrm>
            <a:off x="215008" y="5157192"/>
            <a:ext cx="89289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hai người con ông Dê-bê-đê,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Gia-cô-bê và Gio-an, bạn chài với ông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Si-môn, cũng kinh ngạc như vậy. </a:t>
            </a:r>
            <a:endParaRPr lang="en-AU" sz="3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05413"/>
            <a:ext cx="6602306" cy="49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0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0" y="208518"/>
            <a:ext cx="34563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said to Simon, ‘Do not be afraid; from now on it is men you will catch.’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229625" y="3940946"/>
            <a:ext cx="406004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Đức Giê-su bảo ông Si-môn: "Đừng sợ, từ nay anh sẽ là người thu phục người ta."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985"/>
            <a:ext cx="5040560" cy="379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81" y="3501008"/>
            <a:ext cx="4567819" cy="346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08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4650" y="381000"/>
            <a:ext cx="28467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là họ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 thuyền vào bờ,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bỏ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mọi sự mà theo Người…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77" y="4953000"/>
            <a:ext cx="903144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Then, bringing their boats back to land,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left everything and followed him.…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9996" cy="463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49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" y="0"/>
            <a:ext cx="91839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8001" y="65195"/>
            <a:ext cx="6967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5th Sunday in Ordinary Time - Year C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8919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1682" y="6051889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10/02/2019</a:t>
            </a:r>
          </a:p>
        </p:txBody>
      </p:sp>
    </p:spTree>
    <p:extLst>
      <p:ext uri="{BB962C8B-B14F-4D97-AF65-F5344CB8AC3E}">
        <p14:creationId xmlns:p14="http://schemas.microsoft.com/office/powerpoint/2010/main" val="352008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492645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5th Sunday in Ordinary Time - Year C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5511225"/>
            <a:ext cx="6902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7032" y="6096000"/>
            <a:ext cx="2475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10/02/2019</a:t>
            </a:r>
          </a:p>
        </p:txBody>
      </p:sp>
    </p:spTree>
    <p:extLst>
      <p:ext uri="{BB962C8B-B14F-4D97-AF65-F5344CB8AC3E}">
        <p14:creationId xmlns:p14="http://schemas.microsoft.com/office/powerpoint/2010/main" val="25285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9" y="-44587"/>
            <a:ext cx="9219020" cy="693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jesus christ on the cross cathol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51" y="3578197"/>
            <a:ext cx="4012658" cy="15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00600" y="3825691"/>
            <a:ext cx="412348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 Luke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5:1-11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5:1-11</a:t>
            </a:r>
          </a:p>
        </p:txBody>
      </p:sp>
    </p:spTree>
    <p:extLst>
      <p:ext uri="{BB962C8B-B14F-4D97-AF65-F5344CB8AC3E}">
        <p14:creationId xmlns:p14="http://schemas.microsoft.com/office/powerpoint/2010/main" val="329374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2130" y="3740549"/>
            <a:ext cx="489671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Đức Giê-su đang đứng ở bờ hồ Ghen-nê-xa-rét, dân chúng chen lấn nhau đến gần Người để nghe lời Thiên Chúa.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116632"/>
            <a:ext cx="413995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was standing one day by the lake of </a:t>
            </a:r>
            <a:r>
              <a:rPr lang="en-AU" sz="3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Gennesaret</a:t>
            </a:r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with the crowd pressing round him listening to the word of God,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0"/>
            <a:ext cx="4968897" cy="373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052"/>
            <a:ext cx="4212130" cy="31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54968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36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155568"/>
            <a:ext cx="91128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thấy hai chiếc thuyền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đậu dọc bờ hồ, còn những người đánh cá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đã ra khỏi thuyền và đang giặt lưới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862" y="-1"/>
            <a:ext cx="29343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he caught sight of two boats close to the bank. The fishermen had gone out of them and were washing their nets.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4338" y="-1"/>
            <a:ext cx="6212882" cy="467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0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257800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xuống một chiếc thuyền,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thuyền đó của ông Si-môn,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9987"/>
            <a:ext cx="20557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got into one of the boats –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Simon’s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01" y="-31101"/>
            <a:ext cx="6881899" cy="52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67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6016" y="3548489"/>
            <a:ext cx="42902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xin ông chèo thuyền ra xa bờ một chút. Rồi Người ngồi xuống, và từ trên thuyền Người giảng dạy đám đông.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79" y="36444"/>
            <a:ext cx="440400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asked him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put out a little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shore.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sat down and taught the crowds from the boat.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44" y="1"/>
            <a:ext cx="4710677" cy="35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3" y="3337326"/>
            <a:ext cx="4745089" cy="351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82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6221" y="4943788"/>
            <a:ext cx="64241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 xong, Người bảo ông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Si-môn: "Chèo ra chỗ nước sâu mà thả lưới bắt cá."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53" y="188640"/>
            <a:ext cx="25042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he had finished speaking he said to Simon, ‘Put out into deep water and pay out your nets for a catch.’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20" y="0"/>
            <a:ext cx="6424180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47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0" y="3596197"/>
            <a:ext cx="452237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Si-môn đáp: "Thưa Thầy, chúng tôi đã vất vả suốt đêm mà không bắt được gì cả. Nhưng vâng lời Thầy, tôi sẽ thả lưới."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4931" y="89494"/>
            <a:ext cx="45428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‘Master,’ Simon replied ‘we worked hard all night long and caught nothing, but if you say so, I will pay out the nets.’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39" y="3438157"/>
            <a:ext cx="4642993" cy="35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5" y="-1"/>
            <a:ext cx="4542890" cy="34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4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10200" y="4097221"/>
            <a:ext cx="348177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đã làm như vậy, và bắt được rất nhiều cá, đến nỗi hầu như rách cả lưới.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54" y="162622"/>
            <a:ext cx="435623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they had done this they netted such a huge number of fish that their nets began to tear,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181"/>
            <a:ext cx="5000928" cy="37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80030"/>
            <a:ext cx="4968358" cy="377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44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672</Words>
  <Application>Microsoft Office PowerPoint</Application>
  <PresentationFormat>On-screen Show (4:3)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10</cp:revision>
  <dcterms:created xsi:type="dcterms:W3CDTF">2018-10-18T05:26:16Z</dcterms:created>
  <dcterms:modified xsi:type="dcterms:W3CDTF">2019-02-06T22:59:17Z</dcterms:modified>
</cp:coreProperties>
</file>